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Concurso semana de la ciencia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/>
              <a:t>Colegio nuestra señora de Pompeya </a:t>
            </a:r>
          </a:p>
        </p:txBody>
      </p:sp>
      <p:pic>
        <p:nvPicPr>
          <p:cNvPr id="4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10" y="253285"/>
            <a:ext cx="1182688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5501" y="4217807"/>
            <a:ext cx="4794188" cy="233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213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es-CL" b="1" dirty="0"/>
              <a:t> 1.Objetivo del concurso 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s-MX" dirty="0"/>
              <a:t>Celebrar el Día Nacional de la Ciencia y la Tecnología, durante el mes de octubre de 2020 a través de videos  de índole científico pertinentes a la celebración en cuestión, que potencien el desarrollo de habilidades científicas en las y los estudiantes.</a:t>
            </a:r>
            <a:endParaRPr lang="es-CL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798" y="3870326"/>
            <a:ext cx="3857625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580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es-CL" dirty="0"/>
              <a:t>2.Participantes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s-CL" dirty="0"/>
              <a:t>Podrán presentarse estudiantes de séptimo a cuarto año medio del colegio nuestra señora de Pompeya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7515" y="3084622"/>
            <a:ext cx="3560271" cy="266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004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es-CL" dirty="0"/>
              <a:t>3.Como participar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s-CL" dirty="0"/>
              <a:t>Para participar debe enviar un video con temática libre en relación a las ciencias y la tecnología donde demuestre su proyecto.</a:t>
            </a:r>
          </a:p>
          <a:p>
            <a:r>
              <a:rPr lang="es-CL" dirty="0"/>
              <a:t>El video debe durar entre 3 a 5 minutos . </a:t>
            </a:r>
          </a:p>
          <a:p>
            <a:r>
              <a:rPr lang="es-CL" dirty="0"/>
              <a:t>En el video se debe mencionar la pregunta de investigación , la hipótesis , materiales utilizados , procedimientos y conclusiones en relación a su proyecto . Así también debe hacer alusión a su nombre completo y curso.</a:t>
            </a:r>
          </a:p>
          <a:p>
            <a:r>
              <a:rPr lang="es-CL" dirty="0"/>
              <a:t>En el video  puede utilizar apoyo visual para mencionar lo antes señalado.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78855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s-CL" dirty="0"/>
              <a:t>4.Fecha  y modalidad de recepción de los videos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s-CL" b="1" dirty="0"/>
              <a:t> Los videos se recepcionaran desde el 5 de al 16 de octubre </a:t>
            </a:r>
          </a:p>
          <a:p>
            <a:r>
              <a:rPr lang="es-CL" b="1" dirty="0"/>
              <a:t>Deben ser enviados al correo docenteroxanagonzalez@gmail.com</a:t>
            </a:r>
          </a:p>
        </p:txBody>
      </p:sp>
    </p:spTree>
    <p:extLst>
      <p:ext uri="{BB962C8B-B14F-4D97-AF65-F5344CB8AC3E}">
        <p14:creationId xmlns:p14="http://schemas.microsoft.com/office/powerpoint/2010/main" val="2890021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1196" cy="1303867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es-CL" dirty="0"/>
              <a:t>5.Premiación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s-CL" dirty="0"/>
              <a:t>Los videos serán evaluados por las profesoras de ciencias Lilian Osorio y Roxana González .</a:t>
            </a:r>
          </a:p>
          <a:p>
            <a:r>
              <a:rPr lang="es-CL" b="1" dirty="0"/>
              <a:t>Las categorías a premiar :</a:t>
            </a:r>
          </a:p>
          <a:p>
            <a:r>
              <a:rPr lang="es-CL" dirty="0"/>
              <a:t>De 7 básico a 1 medio : 1 lugar</a:t>
            </a:r>
          </a:p>
          <a:p>
            <a:r>
              <a:rPr lang="es-CL" dirty="0"/>
              <a:t>2 medio a 4 medio : 1 lugar. </a:t>
            </a:r>
          </a:p>
          <a:p>
            <a:r>
              <a:rPr lang="es-CL" b="1" dirty="0"/>
              <a:t>Tipo de premio </a:t>
            </a:r>
            <a:r>
              <a:rPr lang="es-CL" dirty="0"/>
              <a:t>: desayuno a domicilio.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371" y="3254375"/>
            <a:ext cx="2556390" cy="245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3894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39</TotalTime>
  <Words>248</Words>
  <Application>Microsoft Office PowerPoint</Application>
  <PresentationFormat>Panorámica</PresentationFormat>
  <Paragraphs>20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Arial</vt:lpstr>
      <vt:lpstr>Garamond</vt:lpstr>
      <vt:lpstr>Orgánico</vt:lpstr>
      <vt:lpstr>Concurso semana de la ciencia </vt:lpstr>
      <vt:lpstr> 1.Objetivo del concurso </vt:lpstr>
      <vt:lpstr>2.Participantes </vt:lpstr>
      <vt:lpstr>3.Como participar </vt:lpstr>
      <vt:lpstr>4.Fecha  y modalidad de recepción de los videos </vt:lpstr>
      <vt:lpstr>5.Premiación </vt:lpstr>
    </vt:vector>
  </TitlesOfParts>
  <Company>eXit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Concurso semana de la ciencia</dc:title>
  <dc:creator>roxana gonzalez</dc:creator>
  <cp:lastModifiedBy>PC</cp:lastModifiedBy>
  <cp:revision>5</cp:revision>
  <dcterms:created xsi:type="dcterms:W3CDTF">2020-09-29T19:29:19Z</dcterms:created>
  <dcterms:modified xsi:type="dcterms:W3CDTF">2020-10-03T15:34:43Z</dcterms:modified>
</cp:coreProperties>
</file>